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7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10/1/14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10/1/14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10/1/14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10/1/14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10/1/14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10/1/14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10/1/14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10/1/14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10/1/14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10/1/14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10/1/14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10/1/14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10/1/14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10/1/14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Let’s Bully-Proof our School!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 have the power!!!!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795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YOU help keep your school safe?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the victim…</a:t>
            </a:r>
          </a:p>
          <a:p>
            <a:pPr lvl="1"/>
            <a:r>
              <a:rPr lang="en-US" dirty="0" smtClean="0"/>
              <a:t>Stay CALM…. Breathe, think, act</a:t>
            </a:r>
          </a:p>
          <a:p>
            <a:pPr lvl="1"/>
            <a:r>
              <a:rPr lang="en-US" dirty="0" smtClean="0"/>
              <a:t>Tell someone you trust!</a:t>
            </a:r>
          </a:p>
          <a:p>
            <a:pPr lvl="1"/>
            <a:r>
              <a:rPr lang="en-US" dirty="0" smtClean="0"/>
              <a:t>Avoid being in situations with the bully</a:t>
            </a:r>
          </a:p>
          <a:p>
            <a:pPr lvl="1"/>
            <a:r>
              <a:rPr lang="en-US" dirty="0" smtClean="0"/>
              <a:t>Ask your friends to help you</a:t>
            </a:r>
          </a:p>
          <a:p>
            <a:pPr lvl="1"/>
            <a:r>
              <a:rPr lang="en-US" dirty="0" smtClean="0"/>
              <a:t>Stand up for yourself and tell the bully to stop.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02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YOU help keep your school safe?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the bystander…</a:t>
            </a:r>
          </a:p>
          <a:p>
            <a:pPr lvl="1"/>
            <a:r>
              <a:rPr lang="en-US" dirty="0" smtClean="0"/>
              <a:t>Stay CALM…breathe, think, act</a:t>
            </a:r>
          </a:p>
          <a:p>
            <a:pPr lvl="1"/>
            <a:r>
              <a:rPr lang="en-US" dirty="0" smtClean="0"/>
              <a:t>Tell someone you trust!</a:t>
            </a:r>
          </a:p>
          <a:p>
            <a:pPr lvl="1"/>
            <a:r>
              <a:rPr lang="en-US" dirty="0" smtClean="0"/>
              <a:t>Ask your friends to help you</a:t>
            </a:r>
          </a:p>
          <a:p>
            <a:pPr lvl="1"/>
            <a:r>
              <a:rPr lang="en-US" dirty="0" smtClean="0"/>
              <a:t>Check in with the victim</a:t>
            </a:r>
          </a:p>
          <a:p>
            <a:pPr lvl="1"/>
            <a:r>
              <a:rPr lang="en-US" dirty="0" smtClean="0"/>
              <a:t>Provide support to the victim</a:t>
            </a:r>
          </a:p>
        </p:txBody>
      </p:sp>
    </p:spTree>
    <p:extLst>
      <p:ext uri="{BB962C8B-B14F-4D97-AF65-F5344CB8AC3E}">
        <p14:creationId xmlns:p14="http://schemas.microsoft.com/office/powerpoint/2010/main" val="3771670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charge of your school now!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the power……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You ARE the POWER in the Middle. YOU can make a difference in someone’s life. </a:t>
            </a:r>
          </a:p>
          <a:p>
            <a:pPr marL="0" indent="0">
              <a:buNone/>
            </a:pPr>
            <a:r>
              <a:rPr lang="en-US" sz="1600" smtClean="0"/>
              <a:t>Source:  </a:t>
            </a:r>
            <a:endParaRPr lang="en-US" sz="160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690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exactly IS bullying?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Repeated behaviors over time that </a:t>
            </a:r>
          </a:p>
          <a:p>
            <a:pPr lvl="1"/>
            <a:r>
              <a:rPr lang="en-US" dirty="0" smtClean="0"/>
              <a:t>Victimize one person</a:t>
            </a:r>
          </a:p>
          <a:p>
            <a:pPr lvl="1"/>
            <a:r>
              <a:rPr lang="en-US" dirty="0" smtClean="0"/>
              <a:t>And cause him/her to feel unsafe</a:t>
            </a:r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615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662" y="-54909"/>
            <a:ext cx="7570787" cy="1411941"/>
          </a:xfrm>
        </p:spPr>
        <p:txBody>
          <a:bodyPr/>
          <a:lstStyle/>
          <a:p>
            <a:r>
              <a:rPr lang="en-US" sz="3600" dirty="0" smtClean="0"/>
              <a:t>What are some of the “repeated” aggressive behaviors?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Physical (fighting, unwanted touching)</a:t>
            </a:r>
          </a:p>
          <a:p>
            <a:r>
              <a:rPr lang="en-US" dirty="0" smtClean="0"/>
              <a:t>Verbal (name calling, public ridicule)</a:t>
            </a:r>
          </a:p>
          <a:p>
            <a:r>
              <a:rPr lang="en-US" dirty="0" smtClean="0"/>
              <a:t>Written (notes, books, and pictures)</a:t>
            </a:r>
          </a:p>
          <a:p>
            <a:r>
              <a:rPr lang="en-US" dirty="0" smtClean="0"/>
              <a:t>Gossip; rumoring (untrue, unkind stories)</a:t>
            </a:r>
          </a:p>
          <a:p>
            <a:r>
              <a:rPr lang="en-US" dirty="0" smtClean="0"/>
              <a:t>Sexual, ethnic or religious harassment</a:t>
            </a:r>
          </a:p>
          <a:p>
            <a:r>
              <a:rPr lang="en-US" dirty="0" smtClean="0"/>
              <a:t>Hazing</a:t>
            </a:r>
          </a:p>
          <a:p>
            <a:r>
              <a:rPr lang="en-US" dirty="0" smtClean="0"/>
              <a:t>Graffiti</a:t>
            </a:r>
          </a:p>
          <a:p>
            <a:r>
              <a:rPr lang="en-US" dirty="0" smtClean="0"/>
              <a:t>Exclusion of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898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people bully?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bully others for may reasons:</a:t>
            </a:r>
          </a:p>
          <a:p>
            <a:pPr lvl="1"/>
            <a:r>
              <a:rPr lang="en-US" dirty="0" smtClean="0"/>
              <a:t>To feel powerful</a:t>
            </a:r>
          </a:p>
          <a:p>
            <a:pPr lvl="1"/>
            <a:r>
              <a:rPr lang="en-US" dirty="0" smtClean="0"/>
              <a:t>To gain esteem among peers</a:t>
            </a:r>
          </a:p>
          <a:p>
            <a:pPr lvl="1"/>
            <a:r>
              <a:rPr lang="en-US" dirty="0" smtClean="0"/>
              <a:t>Because he/she is bullied by someone else</a:t>
            </a:r>
          </a:p>
          <a:p>
            <a:pPr lvl="1"/>
            <a:r>
              <a:rPr lang="en-US" dirty="0" smtClean="0"/>
              <a:t>To get revenge</a:t>
            </a:r>
          </a:p>
          <a:p>
            <a:pPr lvl="1"/>
            <a:r>
              <a:rPr lang="en-US" dirty="0" smtClean="0"/>
              <a:t>Just to be mean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205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there different kinds of victims?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Passive Victims </a:t>
            </a:r>
            <a:r>
              <a:rPr lang="en-US" dirty="0" smtClean="0"/>
              <a:t>are those who are afraid.  They do not stand up for themselves.</a:t>
            </a:r>
          </a:p>
          <a:p>
            <a:r>
              <a:rPr lang="en-US" b="1" dirty="0" smtClean="0"/>
              <a:t>Provocative Victims </a:t>
            </a:r>
            <a:r>
              <a:rPr lang="en-US" dirty="0" smtClean="0"/>
              <a:t>are those who are afraid and often are part of the problem.  They try to fight back, but they don’t cope well.</a:t>
            </a:r>
          </a:p>
          <a:p>
            <a:r>
              <a:rPr lang="en-US" b="1" dirty="0" smtClean="0"/>
              <a:t>Vicarious Victims </a:t>
            </a:r>
            <a:r>
              <a:rPr lang="en-US" dirty="0" smtClean="0"/>
              <a:t>are those who see the bullying, are afraid to tell, and are deeply affected by another person’s pain.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94085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bystander?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bystander </a:t>
            </a:r>
            <a:r>
              <a:rPr lang="en-US" dirty="0" smtClean="0"/>
              <a:t>is a person who sees the bullying and has the power to get involved, but doesn’t.</a:t>
            </a:r>
          </a:p>
          <a:p>
            <a:r>
              <a:rPr lang="en-US" dirty="0" smtClean="0"/>
              <a:t>They are often afraid to get involved because:</a:t>
            </a:r>
          </a:p>
          <a:p>
            <a:pPr lvl="1"/>
            <a:r>
              <a:rPr lang="en-US" dirty="0" smtClean="0"/>
              <a:t>They could be the next victim</a:t>
            </a:r>
          </a:p>
          <a:p>
            <a:pPr lvl="1"/>
            <a:r>
              <a:rPr lang="en-US" dirty="0" smtClean="0"/>
              <a:t>They don’t know how to help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557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Experience….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a time when you may have been a bully, victim, or bystander.</a:t>
            </a:r>
          </a:p>
          <a:p>
            <a:r>
              <a:rPr lang="en-US" dirty="0" smtClean="0"/>
              <a:t>On your index card, briefly describe the incident and write:</a:t>
            </a:r>
          </a:p>
          <a:p>
            <a:pPr lvl="1"/>
            <a:r>
              <a:rPr lang="en-US" dirty="0" smtClean="0"/>
              <a:t>What happened? How you felt? What did you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89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 that…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85% of students in schools are neither bullies nor victims?</a:t>
            </a:r>
          </a:p>
          <a:p>
            <a:r>
              <a:rPr lang="en-US" dirty="0" smtClean="0"/>
              <a:t>As part of that 85% you have MORE power than ANY BULLY or VICTIM in your school?</a:t>
            </a:r>
          </a:p>
          <a:p>
            <a:r>
              <a:rPr lang="en-US" dirty="0" smtClean="0"/>
              <a:t>If all the students in this class decided to stop bullying and victimization in their school, EVERYONE would like coming to school and would feel safer?</a:t>
            </a:r>
          </a:p>
          <a:p>
            <a:r>
              <a:rPr lang="en-US" dirty="0" smtClean="0"/>
              <a:t>There would be great improvement in student achievement?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400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Strategies for stopping bullying…</a:t>
            </a:r>
            <a:br>
              <a:rPr lang="en-US" sz="3600" dirty="0" smtClean="0"/>
            </a:br>
            <a:r>
              <a:rPr lang="en-US" sz="3600" dirty="0" smtClean="0"/>
              <a:t>Let’s review HAHASO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 = Get Help</a:t>
            </a:r>
          </a:p>
          <a:p>
            <a:r>
              <a:rPr lang="en-US" dirty="0" smtClean="0"/>
              <a:t>A = Assert Yourself</a:t>
            </a:r>
          </a:p>
          <a:p>
            <a:r>
              <a:rPr lang="en-US" dirty="0" smtClean="0"/>
              <a:t>H = Use Humor</a:t>
            </a:r>
          </a:p>
          <a:p>
            <a:r>
              <a:rPr lang="en-US" dirty="0" smtClean="0"/>
              <a:t>A = Avoid the situation</a:t>
            </a:r>
          </a:p>
          <a:p>
            <a:r>
              <a:rPr lang="en-US" dirty="0" smtClean="0"/>
              <a:t>S= Use Self Talk to frame your thinking</a:t>
            </a:r>
          </a:p>
          <a:p>
            <a:r>
              <a:rPr lang="en-US" dirty="0" smtClean="0"/>
              <a:t>O= Own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843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85</TotalTime>
  <Words>528</Words>
  <Application>Microsoft Macintosh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Infusion</vt:lpstr>
      <vt:lpstr>Let’s Bully-Proof our School!</vt:lpstr>
      <vt:lpstr>What exactly IS bullying?</vt:lpstr>
      <vt:lpstr>What are some of the “repeated” aggressive behaviors?</vt:lpstr>
      <vt:lpstr>Why do people bully?</vt:lpstr>
      <vt:lpstr>Are there different kinds of victims?</vt:lpstr>
      <vt:lpstr>What is a bystander?</vt:lpstr>
      <vt:lpstr>Your Experience….</vt:lpstr>
      <vt:lpstr>Did you know that…</vt:lpstr>
      <vt:lpstr>Strategies for stopping bullying… Let’s review HAHASO</vt:lpstr>
      <vt:lpstr>How can YOU help keep your school safe?</vt:lpstr>
      <vt:lpstr>How can YOU help keep your school safe?</vt:lpstr>
      <vt:lpstr>Take charge of your school now!</vt:lpstr>
    </vt:vector>
  </TitlesOfParts>
  <Company>HCPSS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Bully-Proof our School!</dc:title>
  <dc:creator>HCPSS HCPSS</dc:creator>
  <cp:lastModifiedBy>HCPSS HCPSS</cp:lastModifiedBy>
  <cp:revision>12</cp:revision>
  <dcterms:created xsi:type="dcterms:W3CDTF">2014-10-01T12:28:29Z</dcterms:created>
  <dcterms:modified xsi:type="dcterms:W3CDTF">2014-10-01T13:54:00Z</dcterms:modified>
</cp:coreProperties>
</file>